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435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370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5924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78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953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184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197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6643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2096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57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015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B980B-2033-4189-8609-BD2BA223C9FA}" type="datetimeFigureOut">
              <a:rPr lang="hr-HR" smtClean="0"/>
              <a:t>13.10.2011.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AC2D3-0F8C-4DF6-BB60-B7EB2141C2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291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mtClean="0"/>
              <a:t>PPTX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81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PPTX</vt:lpstr>
    </vt:vector>
  </TitlesOfParts>
  <Company>web.burza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</dc:title>
  <dc:creator>Branko Kolesarić</dc:creator>
  <cp:lastModifiedBy>Branko Kolesarić</cp:lastModifiedBy>
  <cp:revision>2</cp:revision>
  <dcterms:created xsi:type="dcterms:W3CDTF">2011-10-13T08:48:11Z</dcterms:created>
  <dcterms:modified xsi:type="dcterms:W3CDTF">2011-10-13T08:49:01Z</dcterms:modified>
</cp:coreProperties>
</file>